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DE8E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4D83B47-A8A8-41C9-88F3-9B8BF618031E}" type="datetimeFigureOut">
              <a:rPr lang="ru-RU" smtClean="0"/>
              <a:pPr/>
              <a:t>06.02.2012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8838761-4082-46AC-8390-A97879F214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15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83B47-A8A8-41C9-88F3-9B8BF618031E}" type="datetimeFigureOut">
              <a:rPr lang="ru-RU" smtClean="0"/>
              <a:pPr/>
              <a:t>06.02.2012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8761-4082-46AC-8390-A97879F214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15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83B47-A8A8-41C9-88F3-9B8BF618031E}" type="datetimeFigureOut">
              <a:rPr lang="ru-RU" smtClean="0"/>
              <a:pPr/>
              <a:t>06.02.2012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8761-4082-46AC-8390-A97879F214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15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83B47-A8A8-41C9-88F3-9B8BF618031E}" type="datetimeFigureOut">
              <a:rPr lang="ru-RU" smtClean="0"/>
              <a:pPr/>
              <a:t>06.02.2012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8761-4082-46AC-8390-A97879F214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15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83B47-A8A8-41C9-88F3-9B8BF618031E}" type="datetimeFigureOut">
              <a:rPr lang="ru-RU" smtClean="0"/>
              <a:pPr/>
              <a:t>06.02.2012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8761-4082-46AC-8390-A97879F214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15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83B47-A8A8-41C9-88F3-9B8BF618031E}" type="datetimeFigureOut">
              <a:rPr lang="ru-RU" smtClean="0"/>
              <a:pPr/>
              <a:t>06.02.2012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8761-4082-46AC-8390-A97879F214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15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4D83B47-A8A8-41C9-88F3-9B8BF618031E}" type="datetimeFigureOut">
              <a:rPr lang="ru-RU" smtClean="0"/>
              <a:pPr/>
              <a:t>06.02.2012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8838761-4082-46AC-8390-A97879F2146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 spd="slow" advTm="15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4D83B47-A8A8-41C9-88F3-9B8BF618031E}" type="datetimeFigureOut">
              <a:rPr lang="ru-RU" smtClean="0"/>
              <a:pPr/>
              <a:t>06.02.2012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8838761-4082-46AC-8390-A97879F214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15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83B47-A8A8-41C9-88F3-9B8BF618031E}" type="datetimeFigureOut">
              <a:rPr lang="ru-RU" smtClean="0"/>
              <a:pPr/>
              <a:t>06.02.2012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8761-4082-46AC-8390-A97879F214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15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83B47-A8A8-41C9-88F3-9B8BF618031E}" type="datetimeFigureOut">
              <a:rPr lang="ru-RU" smtClean="0"/>
              <a:pPr/>
              <a:t>06.02.2012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8761-4082-46AC-8390-A97879F214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15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83B47-A8A8-41C9-88F3-9B8BF618031E}" type="datetimeFigureOut">
              <a:rPr lang="ru-RU" smtClean="0"/>
              <a:pPr/>
              <a:t>06.02.2012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8761-4082-46AC-8390-A97879F214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15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4D83B47-A8A8-41C9-88F3-9B8BF618031E}" type="datetimeFigureOut">
              <a:rPr lang="ru-RU" smtClean="0"/>
              <a:pPr/>
              <a:t>06.02.2012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8838761-4082-46AC-8390-A97879F214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Tm="15000">
    <p:wedg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467544" y="2924944"/>
            <a:ext cx="8458200" cy="648072"/>
          </a:xfrm>
        </p:spPr>
        <p:txBody>
          <a:bodyPr>
            <a:normAutofit fontScale="90000"/>
          </a:bodyPr>
          <a:lstStyle/>
          <a:p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sz="7200" dirty="0" smtClean="0">
                <a:latin typeface="Edwardian Script ITC" pitchFamily="66" charset="0"/>
              </a:rPr>
              <a:t/>
            </a:r>
            <a:br>
              <a:rPr lang="en-US" sz="7200" dirty="0" smtClean="0">
                <a:latin typeface="Edwardian Script ITC" pitchFamily="66" charset="0"/>
              </a:rPr>
            </a:br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r>
              <a:rPr lang="en-US" sz="8000" dirty="0" smtClean="0">
                <a:solidFill>
                  <a:srgbClr val="DE8ECD"/>
                </a:solidFill>
                <a:latin typeface="Edwardian Script ITC" pitchFamily="66" charset="0"/>
              </a:rPr>
              <a:t>Drew </a:t>
            </a:r>
            <a:br>
              <a:rPr lang="en-US" sz="8000" dirty="0" smtClean="0">
                <a:solidFill>
                  <a:srgbClr val="DE8ECD"/>
                </a:solidFill>
                <a:latin typeface="Edwardian Script ITC" pitchFamily="66" charset="0"/>
              </a:rPr>
            </a:br>
            <a:r>
              <a:rPr lang="en-US" sz="8000" dirty="0" smtClean="0">
                <a:solidFill>
                  <a:srgbClr val="DE8ECD"/>
                </a:solidFill>
                <a:latin typeface="Edwardian Script ITC" pitchFamily="66" charset="0"/>
              </a:rPr>
              <a:t>Barrymore</a:t>
            </a:r>
            <a:r>
              <a:rPr lang="en-US" sz="8000" dirty="0" smtClean="0">
                <a:solidFill>
                  <a:srgbClr val="DE8ECD"/>
                </a:solidFill>
              </a:rPr>
              <a:t/>
            </a:r>
            <a:br>
              <a:rPr lang="en-US" sz="8000" dirty="0" smtClean="0">
                <a:solidFill>
                  <a:srgbClr val="DE8ECD"/>
                </a:solidFill>
              </a:rPr>
            </a:br>
            <a:endParaRPr lang="ru-RU" sz="8000" dirty="0">
              <a:solidFill>
                <a:srgbClr val="DE8ECD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rgbClr val="7030A0"/>
                </a:solidFill>
              </a:rPr>
              <a:t>“</a:t>
            </a:r>
            <a:r>
              <a:rPr lang="en-US" sz="5400" dirty="0" smtClean="0">
                <a:solidFill>
                  <a:srgbClr val="7030A0"/>
                </a:solidFill>
                <a:latin typeface="Bookman Old Style" pitchFamily="18" charset="0"/>
              </a:rPr>
              <a:t>A story of a wild child”</a:t>
            </a:r>
            <a:endParaRPr lang="ru-RU" sz="5400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_450_450_90_X0Uk4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476672"/>
            <a:ext cx="3557389" cy="5942434"/>
          </a:xfrm>
          <a:prstGeom prst="rect">
            <a:avLst/>
          </a:prstGeom>
        </p:spPr>
      </p:pic>
      <p:pic>
        <p:nvPicPr>
          <p:cNvPr id="5" name="Рисунок 4" descr="0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003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2420888"/>
            <a:ext cx="4176464" cy="1656184"/>
          </a:xfrm>
          <a:prstGeom prst="rect">
            <a:avLst/>
          </a:prstGeom>
        </p:spPr>
      </p:pic>
    </p:spTree>
  </p:cSld>
  <p:clrMapOvr>
    <a:masterClrMapping/>
  </p:clrMapOvr>
  <p:transition spd="slow" advTm="1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44016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Facts from biography</a:t>
            </a:r>
            <a:endParaRPr lang="ru-RU" b="1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Drew Barrymore was born on the 22</a:t>
            </a:r>
            <a:r>
              <a:rPr lang="en-US" baseline="30000" dirty="0" smtClean="0"/>
              <a:t>nd</a:t>
            </a:r>
            <a:r>
              <a:rPr lang="en-US" dirty="0" smtClean="0"/>
              <a:t> of February, 1975  in Culver City, California, the USA.</a:t>
            </a:r>
          </a:p>
          <a:p>
            <a:pPr>
              <a:buNone/>
            </a:pPr>
            <a:r>
              <a:rPr lang="en-US" dirty="0" smtClean="0"/>
              <a:t>She is a famous American actress, film director, screen writer, producer and model.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" name="Рисунок 3" descr="_450_450_90_6LEo65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tretch>
            <a:fillRect/>
          </a:stretch>
        </p:blipFill>
        <p:spPr>
          <a:xfrm>
            <a:off x="5652120" y="3717032"/>
            <a:ext cx="3168352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_450_450_90_7AjZJ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717032"/>
            <a:ext cx="2880320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14916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3789040"/>
            <a:ext cx="2016224" cy="2736304"/>
          </a:xfrm>
          <a:prstGeom prst="rect">
            <a:avLst/>
          </a:prstGeom>
        </p:spPr>
      </p:pic>
    </p:spTree>
  </p:cSld>
  <p:clrMapOvr>
    <a:masterClrMapping/>
  </p:clrMapOvr>
  <p:transition spd="slow" advTm="15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0"/>
            <a:ext cx="7772400" cy="1484783"/>
          </a:xfrm>
        </p:spPr>
        <p:txBody>
          <a:bodyPr>
            <a:normAutofit/>
          </a:bodyPr>
          <a:lstStyle/>
          <a:p>
            <a:pPr algn="just"/>
            <a:r>
              <a:rPr lang="en-US" sz="6600" dirty="0" smtClean="0">
                <a:solidFill>
                  <a:srgbClr val="0070C0"/>
                </a:solidFill>
                <a:latin typeface="Elephant" pitchFamily="18" charset="0"/>
              </a:rPr>
              <a:t>Career</a:t>
            </a: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1124744"/>
            <a:ext cx="7772400" cy="3752056"/>
          </a:xfrm>
        </p:spPr>
        <p:txBody>
          <a:bodyPr/>
          <a:lstStyle/>
          <a:p>
            <a:r>
              <a:rPr lang="uk-UA" dirty="0" smtClean="0"/>
              <a:t>          </a:t>
            </a:r>
            <a:endParaRPr lang="en-US" dirty="0" smtClean="0"/>
          </a:p>
          <a:p>
            <a:r>
              <a:rPr lang="en-US" dirty="0" smtClean="0"/>
              <a:t>     Drew’s career has begun when she was </a:t>
            </a:r>
            <a:endParaRPr lang="uk-UA" dirty="0" smtClean="0"/>
          </a:p>
          <a:p>
            <a:r>
              <a:rPr lang="en-US" dirty="0" smtClean="0"/>
              <a:t>11 months old only.</a:t>
            </a:r>
          </a:p>
          <a:p>
            <a:r>
              <a:rPr lang="uk-UA" dirty="0" smtClean="0"/>
              <a:t>    </a:t>
            </a:r>
            <a:r>
              <a:rPr lang="en-US" dirty="0" smtClean="0"/>
              <a:t>The first film she played was </a:t>
            </a:r>
            <a:r>
              <a:rPr lang="en-US" dirty="0" smtClean="0">
                <a:solidFill>
                  <a:srgbClr val="00B050"/>
                </a:solidFill>
              </a:rPr>
              <a:t>“Saturday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night live” (</a:t>
            </a:r>
            <a:r>
              <a:rPr lang="uk-UA" dirty="0" smtClean="0">
                <a:solidFill>
                  <a:srgbClr val="00B050"/>
                </a:solidFill>
              </a:rPr>
              <a:t>Суботнім вечором в прямому ефірі</a:t>
            </a:r>
            <a:r>
              <a:rPr lang="en-US" dirty="0" smtClean="0">
                <a:solidFill>
                  <a:srgbClr val="00B050"/>
                </a:solidFill>
              </a:rPr>
              <a:t>)</a:t>
            </a:r>
            <a:r>
              <a:rPr lang="uk-UA" dirty="0" smtClean="0">
                <a:solidFill>
                  <a:srgbClr val="00B050"/>
                </a:solidFill>
              </a:rPr>
              <a:t>.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   She was</a:t>
            </a:r>
            <a:r>
              <a:rPr lang="uk-UA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awarded the actor’s prize </a:t>
            </a:r>
            <a:r>
              <a:rPr lang="en-US" dirty="0" smtClean="0">
                <a:solidFill>
                  <a:srgbClr val="FF0000"/>
                </a:solidFill>
              </a:rPr>
              <a:t>“The Golden Globe ”.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Drew Barrymore  continues her actress’s career to present days.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PH02058U.BMP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6156176" y="548681"/>
            <a:ext cx="2808312" cy="1944216"/>
          </a:xfrm>
        </p:spPr>
      </p:pic>
      <p:pic>
        <p:nvPicPr>
          <p:cNvPr id="6" name="Рисунок 5" descr="_450_450_90_IYWCw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3" y="3717032"/>
            <a:ext cx="3744416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_450_450_90_hW6RXQ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3717032"/>
            <a:ext cx="1944216" cy="3024336"/>
          </a:xfrm>
          <a:prstGeom prst="rect">
            <a:avLst/>
          </a:prstGeom>
        </p:spPr>
      </p:pic>
      <p:pic>
        <p:nvPicPr>
          <p:cNvPr id="8" name="Рисунок 7" descr="_450_450_90_XJnmSJ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7984" y="3717032"/>
            <a:ext cx="2088232" cy="3024335"/>
          </a:xfrm>
          <a:prstGeom prst="rect">
            <a:avLst/>
          </a:prstGeom>
        </p:spPr>
      </p:pic>
    </p:spTree>
  </p:cSld>
  <p:clrMapOvr>
    <a:masterClrMapping/>
  </p:clrMapOvr>
  <p:transition spd="slow" advTm="15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552728" cy="1368152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The most famous films:</a:t>
            </a:r>
            <a:br>
              <a:rPr lang="en-US" dirty="0" smtClean="0">
                <a:solidFill>
                  <a:schemeClr val="accent1"/>
                </a:solidFill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412776"/>
            <a:ext cx="8243193" cy="5184576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  <a:latin typeface="Bradley Hand ITC" pitchFamily="66" charset="0"/>
              </a:rPr>
              <a:t>“Lucky you”  </a:t>
            </a:r>
          </a:p>
          <a:p>
            <a:r>
              <a:rPr lang="en-US" sz="4000" b="1" dirty="0" smtClean="0">
                <a:solidFill>
                  <a:srgbClr val="7030A0"/>
                </a:solidFill>
                <a:latin typeface="Bradley Hand ITC" pitchFamily="66" charset="0"/>
              </a:rPr>
              <a:t>    “50 first dates”</a:t>
            </a:r>
          </a:p>
          <a:p>
            <a:r>
              <a:rPr lang="en-US" sz="4000" b="1" dirty="0" smtClean="0">
                <a:solidFill>
                  <a:srgbClr val="7030A0"/>
                </a:solidFill>
                <a:latin typeface="Bradley Hand ITC" pitchFamily="66" charset="0"/>
              </a:rPr>
              <a:t>“Never been kissed”</a:t>
            </a:r>
          </a:p>
          <a:p>
            <a:r>
              <a:rPr lang="en-US" sz="4000" b="1" dirty="0" smtClean="0">
                <a:solidFill>
                  <a:srgbClr val="7030A0"/>
                </a:solidFill>
                <a:latin typeface="Bradley Hand ITC" pitchFamily="66" charset="0"/>
              </a:rPr>
              <a:t>    “Ever after”</a:t>
            </a:r>
          </a:p>
          <a:p>
            <a:r>
              <a:rPr lang="en-US" sz="4000" b="1" dirty="0" smtClean="0">
                <a:solidFill>
                  <a:srgbClr val="7030A0"/>
                </a:solidFill>
                <a:latin typeface="Bradley Hand ITC" pitchFamily="66" charset="0"/>
              </a:rPr>
              <a:t>“Scream”</a:t>
            </a:r>
          </a:p>
          <a:p>
            <a:r>
              <a:rPr lang="en-US" sz="4000" b="1" dirty="0" smtClean="0">
                <a:solidFill>
                  <a:srgbClr val="7030A0"/>
                </a:solidFill>
                <a:latin typeface="Bradley Hand ITC" pitchFamily="66" charset="0"/>
              </a:rPr>
              <a:t>     “Mad love”</a:t>
            </a:r>
          </a:p>
          <a:p>
            <a:r>
              <a:rPr lang="en-US" sz="4000" b="1" dirty="0" smtClean="0">
                <a:solidFill>
                  <a:srgbClr val="7030A0"/>
                </a:solidFill>
                <a:latin typeface="Bradley Hand ITC" pitchFamily="66" charset="0"/>
              </a:rPr>
              <a:t>“Bad girls”</a:t>
            </a:r>
          </a:p>
          <a:p>
            <a:endParaRPr lang="ru-RU" sz="4400" b="1" dirty="0"/>
          </a:p>
        </p:txBody>
      </p:sp>
      <p:pic>
        <p:nvPicPr>
          <p:cNvPr id="4" name="Рисунок 3" descr="_300_150_90_RpSub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1484784"/>
            <a:ext cx="3535232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15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260648"/>
            <a:ext cx="4320480" cy="38112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260648"/>
            <a:ext cx="4320481" cy="3811289"/>
          </a:xfrm>
          <a:prstGeom prst="rect">
            <a:avLst/>
          </a:prstGeom>
        </p:spPr>
      </p:pic>
      <p:pic>
        <p:nvPicPr>
          <p:cNvPr id="6" name="Рисунок 5" descr="фот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33712" y="2924944"/>
            <a:ext cx="3076575" cy="3744415"/>
          </a:xfrm>
          <a:prstGeom prst="rect">
            <a:avLst/>
          </a:prstGeom>
        </p:spPr>
      </p:pic>
      <p:pic>
        <p:nvPicPr>
          <p:cNvPr id="7" name="Рисунок 6" descr="8гр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4365104"/>
            <a:ext cx="2232248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цветок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88224" y="4293096"/>
            <a:ext cx="2232248" cy="2348880"/>
          </a:xfrm>
          <a:prstGeom prst="rect">
            <a:avLst/>
          </a:prstGeom>
        </p:spPr>
      </p:pic>
    </p:spTree>
  </p:cSld>
  <p:clrMapOvr>
    <a:masterClrMapping/>
  </p:clrMapOvr>
  <p:transition spd="slow" advTm="15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z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260648"/>
            <a:ext cx="4320480" cy="3312368"/>
          </a:xfrm>
          <a:prstGeom prst="rect">
            <a:avLst/>
          </a:prstGeom>
        </p:spPr>
      </p:pic>
      <p:pic>
        <p:nvPicPr>
          <p:cNvPr id="5" name="Рисунок 4" descr="z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717032"/>
            <a:ext cx="4320480" cy="2952328"/>
          </a:xfrm>
          <a:prstGeom prst="rect">
            <a:avLst/>
          </a:prstGeom>
        </p:spPr>
      </p:pic>
      <p:pic>
        <p:nvPicPr>
          <p:cNvPr id="6" name="Рисунок 5" descr="z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260648"/>
            <a:ext cx="4320480" cy="3312368"/>
          </a:xfrm>
          <a:prstGeom prst="rect">
            <a:avLst/>
          </a:prstGeom>
        </p:spPr>
      </p:pic>
      <p:pic>
        <p:nvPicPr>
          <p:cNvPr id="7" name="Рисунок 6" descr="z2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3717032"/>
            <a:ext cx="4248472" cy="2952328"/>
          </a:xfrm>
          <a:prstGeom prst="rect">
            <a:avLst/>
          </a:prstGeom>
        </p:spPr>
      </p:pic>
    </p:spTree>
  </p:cSld>
  <p:clrMapOvr>
    <a:masterClrMapping/>
  </p:clrMapOvr>
  <p:transition spd="slow" advTm="15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171185" cy="5976664"/>
          </a:xfrm>
        </p:spPr>
        <p:txBody>
          <a:bodyPr/>
          <a:lstStyle/>
          <a:p>
            <a:r>
              <a:rPr lang="en-US" sz="3600" dirty="0" smtClean="0">
                <a:solidFill>
                  <a:srgbClr val="92D050"/>
                </a:solidFill>
              </a:rPr>
              <a:t>      Today Drew </a:t>
            </a:r>
            <a:br>
              <a:rPr lang="en-US" sz="3600" dirty="0" smtClean="0">
                <a:solidFill>
                  <a:srgbClr val="92D050"/>
                </a:solidFill>
              </a:rPr>
            </a:br>
            <a:r>
              <a:rPr lang="en-US" sz="3600" dirty="0" smtClean="0">
                <a:solidFill>
                  <a:srgbClr val="92D050"/>
                </a:solidFill>
              </a:rPr>
              <a:t>Barrymore is 36.</a:t>
            </a:r>
            <a:br>
              <a:rPr lang="en-US" sz="3600" dirty="0" smtClean="0">
                <a:solidFill>
                  <a:srgbClr val="92D050"/>
                </a:solidFill>
              </a:rPr>
            </a:br>
            <a:r>
              <a:rPr lang="en-US" sz="3600" dirty="0" smtClean="0">
                <a:solidFill>
                  <a:srgbClr val="92D050"/>
                </a:solidFill>
              </a:rPr>
              <a:t>  She lives and </a:t>
            </a:r>
            <a:br>
              <a:rPr lang="en-US" sz="3600" dirty="0" smtClean="0">
                <a:solidFill>
                  <a:srgbClr val="92D050"/>
                </a:solidFill>
              </a:rPr>
            </a:br>
            <a:r>
              <a:rPr lang="en-US" sz="3600" dirty="0" smtClean="0">
                <a:solidFill>
                  <a:srgbClr val="92D050"/>
                </a:solidFill>
              </a:rPr>
              <a:t>works in the USA.</a:t>
            </a:r>
            <a:br>
              <a:rPr lang="en-US" sz="3600" dirty="0" smtClean="0">
                <a:solidFill>
                  <a:srgbClr val="92D050"/>
                </a:solidFill>
              </a:rPr>
            </a:br>
            <a:r>
              <a:rPr lang="en-US" sz="3600" dirty="0" smtClean="0">
                <a:solidFill>
                  <a:srgbClr val="92D050"/>
                </a:solidFill>
              </a:rPr>
              <a:t>  This actress is </a:t>
            </a:r>
            <a:br>
              <a:rPr lang="en-US" sz="3600" dirty="0" smtClean="0">
                <a:solidFill>
                  <a:srgbClr val="92D050"/>
                </a:solidFill>
              </a:rPr>
            </a:br>
            <a:r>
              <a:rPr lang="en-US" sz="3600" dirty="0" smtClean="0">
                <a:solidFill>
                  <a:srgbClr val="92D050"/>
                </a:solidFill>
              </a:rPr>
              <a:t>very famous and </a:t>
            </a:r>
            <a:br>
              <a:rPr lang="en-US" sz="3600" dirty="0" smtClean="0">
                <a:solidFill>
                  <a:srgbClr val="92D050"/>
                </a:solidFill>
              </a:rPr>
            </a:br>
            <a:r>
              <a:rPr lang="en-US" sz="3600" dirty="0" smtClean="0">
                <a:solidFill>
                  <a:srgbClr val="92D050"/>
                </a:solidFill>
              </a:rPr>
              <a:t>     successful.</a:t>
            </a:r>
            <a:endParaRPr lang="ru-RU" sz="3600" dirty="0">
              <a:solidFill>
                <a:srgbClr val="92D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фото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620688"/>
            <a:ext cx="4096122" cy="5976664"/>
          </a:xfrm>
          <a:prstGeom prst="rect">
            <a:avLst/>
          </a:prstGeom>
        </p:spPr>
      </p:pic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385212">
            <a:off x="1407191" y="428765"/>
            <a:ext cx="2088232" cy="1993404"/>
          </a:xfrm>
          <a:prstGeom prst="rect">
            <a:avLst/>
          </a:prstGeom>
        </p:spPr>
      </p:pic>
    </p:spTree>
  </p:cSld>
  <p:clrMapOvr>
    <a:masterClrMapping/>
  </p:clrMapOvr>
  <p:transition spd="slow" advTm="15000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124</TotalTime>
  <Words>146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                                                                                                            Drew  Barrymore </vt:lpstr>
      <vt:lpstr>Facts from biography</vt:lpstr>
      <vt:lpstr>Career</vt:lpstr>
      <vt:lpstr>The most famous films: </vt:lpstr>
      <vt:lpstr>Слайд 5</vt:lpstr>
      <vt:lpstr>Слайд 6</vt:lpstr>
      <vt:lpstr>      Today Drew  Barrymore is 36.   She lives and  works in the USA.   This actress is  very famous and       successful.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                                                            Drew  Berrymore </dc:title>
  <dc:creator>Zver</dc:creator>
  <cp:lastModifiedBy>User</cp:lastModifiedBy>
  <cp:revision>16</cp:revision>
  <dcterms:created xsi:type="dcterms:W3CDTF">2011-09-20T20:38:01Z</dcterms:created>
  <dcterms:modified xsi:type="dcterms:W3CDTF">2012-02-06T19:41:27Z</dcterms:modified>
</cp:coreProperties>
</file>